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7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4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4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49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6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8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8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C6F6A-F914-44D3-8D37-B97323679D6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3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8" y="304801"/>
            <a:ext cx="11319164" cy="588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Department of Electronics Engineering </a:t>
            </a: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Number: U103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Name: Computer Science</a:t>
            </a: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(10)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Asst. Lect. Wurod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Qasim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Mohamed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Image result for university of diyala 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618" y="304801"/>
            <a:ext cx="2164545" cy="3015019"/>
          </a:xfrm>
          <a:prstGeom prst="rect">
            <a:avLst/>
          </a:prstGeom>
          <a:noFill/>
        </p:spPr>
      </p:pic>
      <p:pic>
        <p:nvPicPr>
          <p:cNvPr id="6" name="Picture 2" descr="Image result for Diyala university Engineering sign">
            <a:extLst>
              <a:ext uri="{FF2B5EF4-FFF2-40B4-BE49-F238E27FC236}">
                <a16:creationId xmlns:a16="http://schemas.microsoft.com/office/drawing/2014/main" xmlns="" id="{CA6F3B81-7C44-4D32-AAD4-C7E23A77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091" y="304800"/>
            <a:ext cx="2410691" cy="251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75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765" y="1897063"/>
            <a:ext cx="6608618" cy="1206356"/>
          </a:xfrm>
        </p:spPr>
        <p:txBody>
          <a:bodyPr>
            <a:noAutofit/>
          </a:bodyPr>
          <a:lstStyle/>
          <a:p>
            <a:pPr marL="1471400" lvl="8" indent="0" algn="ctr">
              <a:buNone/>
            </a:pPr>
            <a:r>
              <a:rPr lang="en-US" sz="7200" b="1" dirty="0"/>
              <a:t>Microsoft office </a:t>
            </a:r>
            <a:r>
              <a:rPr lang="en-US" sz="7200" b="1" dirty="0" smtClean="0"/>
              <a:t>Access Database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7854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568"/>
            <a:ext cx="12192000" cy="647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754"/>
            <a:ext cx="12192000" cy="64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0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337" y="2128837"/>
            <a:ext cx="60293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6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46" y="845127"/>
            <a:ext cx="10315142" cy="428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2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025" y="149352"/>
            <a:ext cx="10058400" cy="3566160"/>
          </a:xfrm>
        </p:spPr>
        <p:txBody>
          <a:bodyPr/>
          <a:lstStyle/>
          <a:p>
            <a:r>
              <a:rPr lang="en-US" dirty="0" smtClean="0"/>
              <a:t>Practical Laboratory Part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46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17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 Laboratory Part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wurod mohamed</dc:creator>
  <cp:lastModifiedBy>wurod mohamed</cp:lastModifiedBy>
  <cp:revision>18</cp:revision>
  <dcterms:created xsi:type="dcterms:W3CDTF">2018-11-11T05:21:12Z</dcterms:created>
  <dcterms:modified xsi:type="dcterms:W3CDTF">2018-11-11T08:20:40Z</dcterms:modified>
</cp:coreProperties>
</file>